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9182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75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21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43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722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00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97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20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0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6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3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iindex.stanford.edu/wp-content/uploads/2023/04/HAI_AI-Index-Report_2023.pdf" TargetMode="External"/><Relationship Id="rId2" Type="http://schemas.openxmlformats.org/officeDocument/2006/relationships/hyperlink" Target="https://www.mckinsey.com/industries/technology-media-and-telecommunications/our-insights/how-generative-ai-could-accelerate-software-product-time-to-mark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sciencebrigade.com/cndr/article/view/43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oad with a pin point on it&#10;&#10;Description automatically generated with medium confidence">
            <a:extLst>
              <a:ext uri="{FF2B5EF4-FFF2-40B4-BE49-F238E27FC236}">
                <a16:creationId xmlns:a16="http://schemas.microsoft.com/office/drawing/2014/main" id="{96BF15B8-7D1B-F86B-834E-564ABDA9C1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94" b="1413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FDFF237-4369-41A3-9CE4-CD1A6813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49553"/>
            <a:ext cx="12191999" cy="532005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7000">
                <a:srgbClr val="000000">
                  <a:alpha val="41000"/>
                </a:srgbClr>
              </a:gs>
              <a:gs pos="81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7FB4F-724D-8351-A187-5272E7B2C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6090" y="2633933"/>
            <a:ext cx="8223849" cy="1643572"/>
          </a:xfrm>
        </p:spPr>
        <p:txBody>
          <a:bodyPr>
            <a:noAutofit/>
          </a:bodyPr>
          <a:lstStyle/>
          <a:p>
            <a:r>
              <a:rPr lang="en-IN" sz="4000" b="1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Product Roadmap Prioritization Using AI</a:t>
            </a:r>
            <a:endParaRPr lang="en-IN" sz="4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18059A-2CC1-2621-D1D2-73564E93B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7556" y="5272809"/>
            <a:ext cx="8442384" cy="725018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FFFFFF"/>
                </a:solidFill>
              </a:rPr>
              <a:t>Tanvi Bhosale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E45FAB-3768-4529-B0E8-A0E9BE5E3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739509"/>
            <a:ext cx="867485" cy="115439"/>
            <a:chOff x="8910933" y="1861308"/>
            <a:chExt cx="867485" cy="1154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F68CFF-0675-43D9-8EF2-EAC1F19D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1414FA8-D7DF-4B14-AD83-846AB289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38B88A0-A01D-4106-8E09-1AEB09B0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108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10134600" cy="48023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39442-6BF4-71F4-EC42-63B80EF9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583" y="1503007"/>
            <a:ext cx="7374834" cy="18680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3887876"/>
            <a:ext cx="867485" cy="115439"/>
            <a:chOff x="8910933" y="1861308"/>
            <a:chExt cx="867485" cy="1154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520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5671-412F-A785-4757-2351A5E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34D25-3BA1-64FD-1341-83BF7A88D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849087"/>
            <a:ext cx="4383030" cy="5421084"/>
          </a:xfrm>
        </p:spPr>
        <p:txBody>
          <a:bodyPr>
            <a:norm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Product management is at the heart of successful innovation, requiring teams to carefully prioritize initiatives that balance customer needs, business objectives, and resource constraints. </a:t>
            </a:r>
          </a:p>
          <a:p>
            <a:endParaRPr lang="en-IN" sz="1800" dirty="0">
              <a:latin typeface="Times New Roman" panose="02020603050405020304" pitchFamily="18" charset="0"/>
            </a:endParaRP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Traditional methods often rely on manual analysis and subjective inputs, which can lead to time consuming process, inefficiencies and misaligned decisions. </a:t>
            </a:r>
          </a:p>
          <a:p>
            <a:endParaRPr lang="en-IN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This project proposes an AI-driven decision-support tool to streamline the creation of product roadmaps with data-driven insights and dynamic prioritization.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8755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C87C2-C029-539B-BE9A-B20EB4269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7CF2-E41A-9223-4397-C7F004726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C2825-E3D3-0A59-B0C6-8D841DA5C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849087"/>
            <a:ext cx="4383030" cy="5421084"/>
          </a:xfrm>
        </p:spPr>
        <p:txBody>
          <a:bodyPr>
            <a:norm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Utilizing AI to automate and optimize the roadmap prioritization process in product management to overcome the existing time-consuming and error prone methods by considering various factors like customer feedback, market trend and team inputs.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983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94988-7F62-BA72-75C1-AFC724FF3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ADAD-70A4-D436-2DFC-3DF86E44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09DE9-4BDB-5C78-85E8-27858AAB9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849087"/>
            <a:ext cx="4383030" cy="5421084"/>
          </a:xfrm>
        </p:spPr>
        <p:txBody>
          <a:bodyPr>
            <a:norm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 develop a tool that aggregates and analyses inputs such as customer feedback, competitor data, and team recommendations.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 implement a scoring framework that evaluates roadmap initiatives based on business impact, feasibility, and urgency.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 provide an intuitive visualization of the prioritized product roadmap, enabling stakeholders to make informed decisions efficiently.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00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95B62-68B4-D4A0-C1A8-556ECAFDD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1266-3382-B199-DEB6-A98C3765A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974271"/>
          </a:xfrm>
        </p:spPr>
        <p:txBody>
          <a:bodyPr>
            <a:normAutofit/>
          </a:bodyPr>
          <a:lstStyle/>
          <a:p>
            <a:r>
              <a:rPr lang="en-IN" sz="2400" dirty="0"/>
              <a:t>KEY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50DEB-3807-E44F-9B3E-5E15061B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Data-Driven Insights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Aggregates and processes diverse inputs to derive actionable insights for roadmap prioritization.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Scoring Framework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Customizable metrics to evaluate initiatives based on predefined criteria (business impact, feasibility, urgency).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Visualization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Dynamic dashboards to display prioritized roadmaps, trends, and data insights for collaborative decision-making.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79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A2E1D-5284-92F0-29D7-CF038D024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9529-F4E5-7676-0A9A-B62EAA7AF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974271"/>
          </a:xfrm>
        </p:spPr>
        <p:txBody>
          <a:bodyPr>
            <a:normAutofit/>
          </a:bodyPr>
          <a:lstStyle/>
          <a:p>
            <a:r>
              <a:rPr lang="en-IN" sz="2400" dirty="0"/>
              <a:t>REAL TIME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4DC1C-6205-C5D7-E96F-AC17F55A8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295" y="2164758"/>
            <a:ext cx="3774654" cy="3969342"/>
          </a:xfrm>
        </p:spPr>
        <p:txBody>
          <a:bodyPr>
            <a:normAutofit fontScale="92500" lnSpcReduction="20000"/>
          </a:bodyPr>
          <a:lstStyle/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SaaS platform Salesforce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heavily utilizes AI, specifically through its "Einstein" platform, to inform and enhance its product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roadmapping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process, leveraging data analysis and predictive capabilities to identify key areas for development and prioritize features based on customer insights and trends; effectively using AI to guide its product strategy.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Einstein AI: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core AI technology within Salesforce, allowing for data analysis and predictive modeling to identify potential customer needs and market trends. </a:t>
            </a:r>
          </a:p>
        </p:txBody>
      </p:sp>
      <p:pic>
        <p:nvPicPr>
          <p:cNvPr id="1026" name="Picture 2" descr="Salesforce AI Cloud Roadmap: 16 Products Rolling Out Soon | Salesforce Ben">
            <a:extLst>
              <a:ext uri="{FF2B5EF4-FFF2-40B4-BE49-F238E27FC236}">
                <a16:creationId xmlns:a16="http://schemas.microsoft.com/office/drawing/2014/main" id="{D9290684-C3FA-70C5-4F19-BE3637556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602" y="3535417"/>
            <a:ext cx="5166910" cy="29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EDD1DD-680C-E880-1CDB-9AC2606DC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602" y="416196"/>
            <a:ext cx="5166911" cy="29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9084F-C5DC-FC11-48FC-DC7778469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CD2EE-311E-C23F-DC9A-5480F57B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974271"/>
          </a:xfrm>
        </p:spPr>
        <p:txBody>
          <a:bodyPr>
            <a:normAutofit/>
          </a:bodyPr>
          <a:lstStyle/>
          <a:p>
            <a:r>
              <a:rPr lang="en-IN" sz="2400" dirty="0"/>
              <a:t>EXPECTED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A8DFA-B329-2AD8-0DE3-44E264055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Reduction in manual effort for roadmap prioritization by 30%.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Enhanced alignment of product initiatives with business goals, by reducing time consumed in decision making and giving more time in strategic planning for the product.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Improved decision-making efficiency through real-time insights and dynamic updates.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53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2533E-CDAD-319F-73A3-2CE2D462C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6EC0-EC54-121C-CBA7-C00F014E6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974271"/>
          </a:xfrm>
        </p:spPr>
        <p:txBody>
          <a:bodyPr>
            <a:normAutofit/>
          </a:bodyPr>
          <a:lstStyle/>
          <a:p>
            <a:r>
              <a:rPr lang="en-IN" sz="2400" dirty="0"/>
              <a:t>VALUE PROPOSITION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B0D6B-52A2-1496-432D-933A31974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his project bridges technical expertise and strategic product management by addressing a critical challenge in the industry. It showcases proficiency in leveraging AI for actionable insights, creating a scalable solution that aligns roadmap prioritization with organizational goals. The tool's dynamic, data-driven approach sets a new standard for efficient decision-making in product management. 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981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D2816-9F97-9708-97D2-D8A6E45CB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883C0-FFC2-C4B4-7D7B-C4D799C9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974271"/>
          </a:xfrm>
        </p:spPr>
        <p:txBody>
          <a:bodyPr>
            <a:normAutofit/>
          </a:bodyPr>
          <a:lstStyle/>
          <a:p>
            <a:r>
              <a:rPr lang="en-IN" sz="2400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693FC-416B-7756-2521-7FDA4705A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u="sng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Gerdsri</a:t>
            </a:r>
            <a:r>
              <a:rPr lang="en-IN" sz="1800" u="sng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N. (2007). "</a:t>
            </a:r>
            <a:r>
              <a:rPr lang="en-IN" sz="1800" u="sng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Roadmapping</a:t>
            </a:r>
            <a:r>
              <a:rPr lang="en-IN" sz="1800" u="sng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 the Fuzzy Front-End of Innovation." </a:t>
            </a:r>
            <a:r>
              <a:rPr lang="en-IN" sz="1800" i="1" u="sng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Technology Management for Emerging Technologies.</a:t>
            </a:r>
            <a:endParaRPr lang="en-IN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Lee, T. (2021). "Data-Driven Decision Making in Product Management." </a:t>
            </a:r>
            <a:r>
              <a:rPr lang="en-IN" sz="1800" i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Journal of Product Management Research.</a:t>
            </a:r>
            <a:endParaRPr lang="en-IN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Gnanasambandam</a:t>
            </a:r>
            <a:r>
              <a:rPr lang="en-I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C., </a:t>
            </a:r>
            <a:r>
              <a:rPr lang="en-I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Harrysson</a:t>
            </a:r>
            <a:r>
              <a:rPr lang="en-I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M., Singh, R., &amp; Yarlagadda, C. (2024). "How generative AI could accelerate software product time to market." </a:t>
            </a:r>
            <a:r>
              <a:rPr lang="en-IN" sz="1800" i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McKinsey &amp; Company</a:t>
            </a:r>
            <a:r>
              <a:rPr lang="en-I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1800" u="sng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https://www.mckinsey.com/industries/technology-media-and-telecommunications/our-insights/how-generative-ai-could-accelerate-software-product-time-to-market</a:t>
            </a:r>
            <a:endParaRPr lang="en-IN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"Artificial Intelligence Index Report 2023." </a:t>
            </a:r>
            <a:r>
              <a:rPr lang="en-IN" sz="1800" i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Stanford University</a:t>
            </a:r>
            <a:r>
              <a:rPr lang="en-I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1800" u="sng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https://aiindex.stanford.edu/wp-content/uploads/2023/04/HAI_AI-Index-Report_2023.pdf</a:t>
            </a:r>
            <a:endParaRPr lang="en-IN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"AI-Driven Product Management Strategies for Enhancing Customer Experience in Mobile Applications." </a:t>
            </a:r>
            <a:r>
              <a:rPr lang="en-IN" sz="1800" i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Science Brigade</a:t>
            </a:r>
            <a:r>
              <a:rPr lang="en-I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1800" u="sng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https://thesciencebrigade.com/cndr/article/view/434</a:t>
            </a:r>
            <a:endParaRPr lang="en-IN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374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585</Words>
  <Application>Microsoft Office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Bembo</vt:lpstr>
      <vt:lpstr>Symbol</vt:lpstr>
      <vt:lpstr>Times New Roman</vt:lpstr>
      <vt:lpstr>AdornVTI</vt:lpstr>
      <vt:lpstr>Product Roadmap Prioritization Using AI</vt:lpstr>
      <vt:lpstr>Introduction</vt:lpstr>
      <vt:lpstr>Problem statement</vt:lpstr>
      <vt:lpstr>objective</vt:lpstr>
      <vt:lpstr>KEY FEATURES</vt:lpstr>
      <vt:lpstr>REAL TIME EXAMPLE</vt:lpstr>
      <vt:lpstr>EXPECTED OUTCOMES</vt:lpstr>
      <vt:lpstr>VALUE PROPOSITION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Bhosale, Tanvi Vishwasrao</dc:creator>
  <cp:lastModifiedBy>Bhosale, Tanvi Vishwasrao</cp:lastModifiedBy>
  <cp:revision>5</cp:revision>
  <dcterms:created xsi:type="dcterms:W3CDTF">2025-01-10T23:27:08Z</dcterms:created>
  <dcterms:modified xsi:type="dcterms:W3CDTF">2025-01-13T23:43:09Z</dcterms:modified>
</cp:coreProperties>
</file>